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5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5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3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9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7ADF-B252-46F5-9395-87D4D77B5A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AC5E-31CF-4CEE-9CFC-ADC51CEF8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e1GuzUcc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txpVqvLpx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7" y="393152"/>
            <a:ext cx="11416146" cy="5969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4363" y="1030288"/>
            <a:ext cx="55833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 smtClean="0">
                <a:solidFill>
                  <a:schemeClr val="bg1"/>
                </a:solidFill>
              </a:rPr>
              <a:t>УПОЗНАЈЕМО СЕ СА ФОЛКЛОРОМ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23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Надам се да сте уживали у играма и надам се да се код неког пробудила жеља да игра фолклор </a:t>
            </a:r>
            <a:r>
              <a:rPr lang="sr-Cyrl-RS" b="1" dirty="0" smtClean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r>
              <a:rPr lang="sr-Cyrl-RS" b="1" dirty="0" smtClean="0">
                <a:sym typeface="Wingdings" panose="05000000000000000000" pitchFamily="2" charset="2"/>
              </a:rPr>
              <a:t>Ако се неко од вас двоуми да ли да игра или не, сигурна сам да ће му после гледања следећег видеа одлука лако пасти.</a:t>
            </a:r>
          </a:p>
          <a:p>
            <a:pPr marL="0" indent="0">
              <a:buNone/>
            </a:pPr>
            <a:r>
              <a:rPr lang="sr-Cyrl-RS" b="1" dirty="0" smtClean="0">
                <a:sym typeface="Wingdings" panose="05000000000000000000" pitchFamily="2" charset="2"/>
              </a:rPr>
              <a:t>Обратите пажњу шта фолклорци носе тј., каква им је одећа, обућа, да ли имају нешто на глави. </a:t>
            </a:r>
          </a:p>
          <a:p>
            <a:pPr marL="0" indent="0">
              <a:buNone/>
            </a:pPr>
            <a:r>
              <a:rPr lang="sr-Cyrl-RS" b="1" dirty="0" smtClean="0">
                <a:sym typeface="Wingdings" panose="05000000000000000000" pitchFamily="2" charset="2"/>
              </a:rPr>
              <a:t>Обратите пажњу на то колико дуго играју (да би могли толико дуго да играју, редовно вежбају јер су неке игре захтевније, није то баш тако лако ).</a:t>
            </a:r>
          </a:p>
          <a:p>
            <a:pPr marL="0" indent="0">
              <a:buNone/>
            </a:pPr>
            <a:r>
              <a:rPr lang="sr-Cyrl-RS" b="1" dirty="0" smtClean="0">
                <a:sym typeface="Wingdings" panose="05000000000000000000" pitchFamily="2" charset="2"/>
              </a:rPr>
              <a:t>И што је најбитније, уживајте у гледању 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884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то прави фолклорци играју, погледајте на следећем линку: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https://www.youtube.com/watch?v=Tae1GuzUccY</a:t>
            </a: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А како се припремају на свакој проби, погледајте на следећем линку:</a:t>
            </a:r>
          </a:p>
          <a:p>
            <a:r>
              <a:rPr lang="en-US" smtClean="0">
                <a:hlinkClick r:id="rId4"/>
              </a:rPr>
              <a:t>https://www.youtube.com/watch?v=txpVqvLpxKA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PowerPoint Presentation</vt:lpstr>
      <vt:lpstr>Драги ученици,</vt:lpstr>
      <vt:lpstr>Како то прави фолклорци играју, погледајте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 Tošić</dc:creator>
  <cp:lastModifiedBy>Milica Tošić</cp:lastModifiedBy>
  <cp:revision>2</cp:revision>
  <dcterms:created xsi:type="dcterms:W3CDTF">2020-05-17T18:47:35Z</dcterms:created>
  <dcterms:modified xsi:type="dcterms:W3CDTF">2020-05-17T18:50:51Z</dcterms:modified>
</cp:coreProperties>
</file>